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1"/>
  </p:notesMasterIdLst>
  <p:handoutMasterIdLst>
    <p:handoutMasterId r:id="rId22"/>
  </p:handoutMasterIdLst>
  <p:sldIdLst>
    <p:sldId id="256" r:id="rId3"/>
    <p:sldId id="279" r:id="rId4"/>
    <p:sldId id="280" r:id="rId5"/>
    <p:sldId id="282" r:id="rId6"/>
    <p:sldId id="283" r:id="rId7"/>
    <p:sldId id="281" r:id="rId8"/>
    <p:sldId id="284" r:id="rId9"/>
    <p:sldId id="285" r:id="rId10"/>
    <p:sldId id="286" r:id="rId11"/>
    <p:sldId id="287" r:id="rId12"/>
    <p:sldId id="278" r:id="rId13"/>
    <p:sldId id="275" r:id="rId14"/>
    <p:sldId id="273" r:id="rId15"/>
    <p:sldId id="277" r:id="rId16"/>
    <p:sldId id="274" r:id="rId17"/>
    <p:sldId id="276" r:id="rId18"/>
    <p:sldId id="288" r:id="rId19"/>
    <p:sldId id="289" r:id="rId2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5013" autoAdjust="0"/>
  </p:normalViewPr>
  <p:slideViewPr>
    <p:cSldViewPr>
      <p:cViewPr varScale="1">
        <p:scale>
          <a:sx n="79" d="100"/>
          <a:sy n="79" d="100"/>
        </p:scale>
        <p:origin x="120" y="6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11/16/2015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11/16/2015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11/16/2015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/>
              <a:t>11/16/2015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03412" y="0"/>
            <a:ext cx="8915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INDIAN INSTITUTE OF INFORMATION TECHNOLOGY,      		ALLAHABAD, U.P, INDIA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7012" y="5410200"/>
            <a:ext cx="5245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abriola" panose="04040605051002020D02" pitchFamily="82" charset="0"/>
              </a:rPr>
              <a:t>Professor</a:t>
            </a:r>
            <a:r>
              <a:rPr lang="en-US" sz="3200" dirty="0" smtClean="0">
                <a:latin typeface="Gabriola" panose="04040605051002020D02" pitchFamily="82" charset="0"/>
              </a:rPr>
              <a:t>. Dr. O.P</a:t>
            </a:r>
            <a:r>
              <a:rPr lang="en-US" sz="3200" dirty="0" smtClean="0">
                <a:latin typeface="Gabriola" panose="04040605051002020D02" pitchFamily="82" charset="0"/>
              </a:rPr>
              <a:t>. Vyas &amp; Ranjana Vyas</a:t>
            </a:r>
            <a:endParaRPr lang="en-US" sz="3200" dirty="0">
              <a:latin typeface="Gabriola" panose="04040605051002020D02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1812" y="1447800"/>
            <a:ext cx="90678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Segoe Print" panose="02000600000000000000" pitchFamily="2" charset="0"/>
              </a:rPr>
              <a:t>Project No: 19</a:t>
            </a:r>
          </a:p>
          <a:p>
            <a:r>
              <a:rPr lang="en-US" sz="2800" dirty="0" smtClean="0">
                <a:latin typeface="Segoe Print" panose="02000600000000000000" pitchFamily="2" charset="0"/>
              </a:rPr>
              <a:t>                 </a:t>
            </a:r>
          </a:p>
          <a:p>
            <a:r>
              <a:rPr lang="en-US" sz="2800" dirty="0" smtClean="0">
                <a:latin typeface="Segoe Print" panose="02000600000000000000" pitchFamily="2" charset="0"/>
              </a:rPr>
              <a:t>               </a:t>
            </a:r>
          </a:p>
          <a:p>
            <a:r>
              <a:rPr lang="en-US" sz="2800" dirty="0">
                <a:latin typeface="Papyrus" panose="03070502060502030205" pitchFamily="66" charset="0"/>
              </a:rPr>
              <a:t>	</a:t>
            </a:r>
            <a:r>
              <a:rPr lang="en-US" sz="2800" dirty="0" smtClean="0">
                <a:latin typeface="Papyrus" panose="03070502060502030205" pitchFamily="66" charset="0"/>
              </a:rPr>
              <a:t>	               OOM mini project: The Hangman</a:t>
            </a:r>
            <a:endParaRPr lang="en-US" sz="2800" dirty="0">
              <a:latin typeface="Papyrus" panose="030705020605020302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7" r="1515" b="7879"/>
          <a:stretch/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015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2590800"/>
            <a:ext cx="6935168" cy="41630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9771" y="533400"/>
            <a:ext cx="45688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Gabriola" panose="04040605051002020D02" pitchFamily="82" charset="0"/>
              </a:rPr>
              <a:t>How our Ultimate Hangman Works: </a:t>
            </a:r>
            <a:endParaRPr lang="en-US" sz="3000" dirty="0">
              <a:latin typeface="Gabriola" panose="04040605051002020D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127" y="1613530"/>
            <a:ext cx="11989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000" dirty="0" smtClean="0">
                <a:latin typeface="Gabriola" panose="04040605051002020D02" pitchFamily="82" charset="0"/>
              </a:rPr>
              <a:t>Start page</a:t>
            </a:r>
            <a:r>
              <a:rPr lang="en-US" sz="2400" dirty="0" smtClean="0">
                <a:latin typeface="Gabriola" panose="04040605051002020D02" pitchFamily="82" charset="0"/>
              </a:rPr>
              <a:t>: </a:t>
            </a:r>
          </a:p>
          <a:p>
            <a:r>
              <a:rPr lang="en-US" sz="2400" dirty="0">
                <a:latin typeface="Gabriola" panose="04040605051002020D02" pitchFamily="82" charset="0"/>
              </a:rPr>
              <a:t> </a:t>
            </a:r>
            <a:r>
              <a:rPr lang="en-US" sz="2400" dirty="0" smtClean="0">
                <a:latin typeface="Gabriola" panose="04040605051002020D02" pitchFamily="82" charset="0"/>
              </a:rPr>
              <a:t>      When we run our project, the first page displayed will be like given below. It consists of three </a:t>
            </a:r>
            <a:r>
              <a:rPr lang="en-US" sz="2400" dirty="0" err="1" smtClean="0">
                <a:latin typeface="Gabriola" panose="04040605051002020D02" pitchFamily="82" charset="0"/>
              </a:rPr>
              <a:t>Jbuttons</a:t>
            </a:r>
            <a:r>
              <a:rPr lang="en-US" sz="2400" dirty="0" smtClean="0">
                <a:latin typeface="Gabriola" panose="04040605051002020D02" pitchFamily="82" charset="0"/>
              </a:rPr>
              <a:t> as shown. </a:t>
            </a:r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037012" y="3009900"/>
            <a:ext cx="1883634" cy="1143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808412" y="3505200"/>
            <a:ext cx="2133600" cy="2336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98279" y="4051078"/>
            <a:ext cx="1807434" cy="387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1082218">
            <a:off x="418440" y="2875848"/>
            <a:ext cx="4283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abriola" panose="04040605051002020D02" pitchFamily="82" charset="0"/>
              </a:rPr>
              <a:t>Pop up page where we play ultimate hangman game</a:t>
            </a:r>
            <a:endParaRPr lang="en-US" sz="2000" dirty="0">
              <a:latin typeface="Gabriola" panose="04040605051002020D02" pitchFamily="8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21091399">
            <a:off x="1991392" y="3538839"/>
            <a:ext cx="1943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abriola" panose="04040605051002020D02" pitchFamily="82" charset="0"/>
              </a:rPr>
              <a:t>directly quit the game </a:t>
            </a:r>
            <a:endParaRPr lang="en-US" sz="2000" dirty="0">
              <a:latin typeface="Gabriola" panose="04040605051002020D02" pitchFamily="8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21350671">
            <a:off x="1801435" y="4260927"/>
            <a:ext cx="232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abriola" panose="04040605051002020D02" pitchFamily="82" charset="0"/>
              </a:rPr>
              <a:t>Pop up the developers page</a:t>
            </a:r>
            <a:endParaRPr lang="en-US" sz="20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3645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752600"/>
            <a:ext cx="7037795" cy="4724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7012" y="76200"/>
            <a:ext cx="25747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Gabriola" panose="04040605051002020D02" pitchFamily="82" charset="0"/>
              </a:rPr>
              <a:t>2. Developers Page: </a:t>
            </a:r>
            <a:endParaRPr lang="en-US" sz="3000" dirty="0">
              <a:latin typeface="Gabriola" panose="04040605051002020D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5612" y="533400"/>
            <a:ext cx="6434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abriola" panose="04040605051002020D02" pitchFamily="82" charset="0"/>
              </a:rPr>
              <a:t>Shows the name of the developers of the Ultimate Hangman Game.</a:t>
            </a:r>
            <a:endParaRPr lang="en-US" sz="24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6618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" y="2133600"/>
            <a:ext cx="7602011" cy="4648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012" y="152400"/>
            <a:ext cx="119618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Gabriola" panose="04040605051002020D02" pitchFamily="82" charset="0"/>
              </a:rPr>
              <a:t>3. Game Page [Fun Page]:</a:t>
            </a:r>
          </a:p>
          <a:p>
            <a:r>
              <a:rPr lang="en-US" sz="2400" dirty="0">
                <a:latin typeface="Gabriola" panose="04040605051002020D02" pitchFamily="82" charset="0"/>
              </a:rPr>
              <a:t> </a:t>
            </a:r>
            <a:r>
              <a:rPr lang="en-US" sz="2400" dirty="0" smtClean="0">
                <a:latin typeface="Gabriola" panose="04040605051002020D02" pitchFamily="82" charset="0"/>
              </a:rPr>
              <a:t>     After clicking on “Play Game” Button on start page, the below shown page is displayed where fun begins. “New Game”      </a:t>
            </a:r>
          </a:p>
          <a:p>
            <a:r>
              <a:rPr lang="en-US" sz="2400" dirty="0">
                <a:latin typeface="Gabriola" panose="04040605051002020D02" pitchFamily="82" charset="0"/>
              </a:rPr>
              <a:t> </a:t>
            </a:r>
            <a:r>
              <a:rPr lang="en-US" sz="2400" dirty="0" smtClean="0">
                <a:latin typeface="Gabriola" panose="04040605051002020D02" pitchFamily="82" charset="0"/>
              </a:rPr>
              <a:t>     button on page is used to restart or reset our game. </a:t>
            </a:r>
            <a:endParaRPr lang="en-US" sz="2400" dirty="0">
              <a:latin typeface="Gabriola" panose="04040605051002020D02" pitchFamily="82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645918" y="2667000"/>
            <a:ext cx="2039294" cy="7620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932612" y="4191000"/>
            <a:ext cx="2209800" cy="395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31812" y="1905000"/>
            <a:ext cx="381000" cy="4953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594974" y="1987569"/>
            <a:ext cx="1826377" cy="1687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685212" y="2474267"/>
            <a:ext cx="234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abriola" panose="04040605051002020D02" pitchFamily="82" charset="0"/>
              </a:rPr>
              <a:t>Score are updated here</a:t>
            </a:r>
            <a:endParaRPr lang="en-US" sz="2400" dirty="0">
              <a:latin typeface="Gabriola" panose="04040605051002020D02" pitchFamily="8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90012" y="3788720"/>
            <a:ext cx="3046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briola" panose="04040605051002020D02" pitchFamily="82" charset="0"/>
              </a:rPr>
              <a:t>Process of hanging happens</a:t>
            </a:r>
          </a:p>
          <a:p>
            <a:r>
              <a:rPr lang="en-US" sz="2400" dirty="0" smtClean="0">
                <a:latin typeface="Gabriola" panose="04040605051002020D02" pitchFamily="82" charset="0"/>
              </a:rPr>
              <a:t>here which indicates life left in the game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7456" y="1497999"/>
            <a:ext cx="2776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abriola" panose="04040605051002020D02" pitchFamily="82" charset="0"/>
              </a:rPr>
              <a:t>To reset or restart the game</a:t>
            </a:r>
            <a:endParaRPr lang="en-US" sz="2400" dirty="0">
              <a:latin typeface="Gabriola" panose="04040605051002020D02" pitchFamily="8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65612" y="1571412"/>
            <a:ext cx="4972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abriola" panose="04040605051002020D02" pitchFamily="82" charset="0"/>
              </a:rPr>
              <a:t>Letters guessed are placed in their respected places</a:t>
            </a:r>
            <a:endParaRPr lang="en-US" sz="24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8775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12" y="1905000"/>
            <a:ext cx="7697274" cy="46488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28600"/>
            <a:ext cx="12188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briola" panose="04040605051002020D02" pitchFamily="82" charset="0"/>
              </a:rPr>
              <a:t>This shows how our game works. Scores are updated and letters guessed are placed in their respected places. Life left are shown by the hanging baby as shown below. </a:t>
            </a:r>
            <a:r>
              <a:rPr lang="en-US" sz="2400" dirty="0">
                <a:latin typeface="Gabriola" panose="04040605051002020D02" pitchFamily="82" charset="0"/>
              </a:rPr>
              <a:t>I</a:t>
            </a:r>
            <a:r>
              <a:rPr lang="en-US" sz="2400" dirty="0" smtClean="0">
                <a:latin typeface="Gabriola" panose="04040605051002020D02" pitchFamily="82" charset="0"/>
              </a:rPr>
              <a:t>n this game buttons are set invisible if pressed once. If that letter is in your word then letter is placed, else life is deducted by process of hanging the baby.</a:t>
            </a:r>
            <a:endParaRPr lang="en-US" sz="24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4818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1905000"/>
            <a:ext cx="6886038" cy="48005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0812" y="0"/>
            <a:ext cx="17363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Gabriola" panose="04040605051002020D02" pitchFamily="82" charset="0"/>
              </a:rPr>
              <a:t>4. Won Page:</a:t>
            </a:r>
            <a:endParaRPr lang="en-US" sz="3000" dirty="0">
              <a:latin typeface="Gabriola" panose="04040605051002020D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81000"/>
            <a:ext cx="12188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briola" panose="04040605051002020D02" pitchFamily="82" charset="0"/>
              </a:rPr>
              <a:t>        This “You Won” page is displayed if you have guessed your word correctly and score is updated. It has got two options:</a:t>
            </a:r>
          </a:p>
          <a:p>
            <a:r>
              <a:rPr lang="en-US" sz="2400" dirty="0" smtClean="0">
                <a:latin typeface="Gabriola" panose="04040605051002020D02" pitchFamily="82" charset="0"/>
              </a:rPr>
              <a:t>        i.)Play Again</a:t>
            </a:r>
          </a:p>
          <a:p>
            <a:r>
              <a:rPr lang="en-US" sz="2400" dirty="0">
                <a:latin typeface="Gabriola" panose="04040605051002020D02" pitchFamily="82" charset="0"/>
              </a:rPr>
              <a:t> </a:t>
            </a:r>
            <a:r>
              <a:rPr lang="en-US" sz="2400" dirty="0" smtClean="0">
                <a:latin typeface="Gabriola" panose="04040605051002020D02" pitchFamily="82" charset="0"/>
              </a:rPr>
              <a:t>       ii.) End Game </a:t>
            </a:r>
            <a:endParaRPr lang="en-US" sz="2400" dirty="0">
              <a:latin typeface="Gabriola" panose="04040605051002020D02" pitchFamily="82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075112" y="3714747"/>
            <a:ext cx="2209800" cy="213360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046412" y="5753100"/>
            <a:ext cx="3200400" cy="53340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46212" y="3204183"/>
            <a:ext cx="3608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abriola" panose="04040605051002020D02" pitchFamily="82" charset="0"/>
              </a:rPr>
              <a:t>Take you to the fun page where new </a:t>
            </a:r>
          </a:p>
          <a:p>
            <a:r>
              <a:rPr lang="en-US" sz="2400" dirty="0">
                <a:latin typeface="Gabriola" panose="04040605051002020D02" pitchFamily="82" charset="0"/>
              </a:rPr>
              <a:t>w</a:t>
            </a:r>
            <a:r>
              <a:rPr lang="en-US" sz="2400" dirty="0" smtClean="0">
                <a:latin typeface="Gabriola" panose="04040605051002020D02" pitchFamily="82" charset="0"/>
              </a:rPr>
              <a:t>ord is to be guessed now</a:t>
            </a:r>
            <a:endParaRPr lang="en-US" sz="2400" dirty="0">
              <a:latin typeface="Gabriola" panose="04040605051002020D02" pitchFamily="8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20" y="5462883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abriola" panose="04040605051002020D02" pitchFamily="82" charset="0"/>
              </a:rPr>
              <a:t>Ends the game</a:t>
            </a:r>
            <a:endParaRPr lang="en-US" sz="24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6161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752600"/>
            <a:ext cx="7467600" cy="49488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0812" y="36095"/>
            <a:ext cx="16353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Gabriola" panose="04040605051002020D02" pitchFamily="82" charset="0"/>
              </a:rPr>
              <a:t>5. Lost Page:</a:t>
            </a:r>
            <a:endParaRPr lang="en-US" sz="3000" dirty="0">
              <a:latin typeface="Gabriola" panose="04040605051002020D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9412" y="590093"/>
            <a:ext cx="11242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abriola" panose="04040605051002020D02" pitchFamily="82" charset="0"/>
              </a:rPr>
              <a:t>This page shows you the correct answer and your final score is displayed. Declare you as loser and quit the game here.</a:t>
            </a:r>
            <a:endParaRPr lang="en-US" sz="2400" dirty="0">
              <a:latin typeface="Gabriola" panose="04040605051002020D02" pitchFamily="82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446212" y="2286000"/>
            <a:ext cx="680201" cy="990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18951553">
            <a:off x="-299654" y="3765116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abriola" panose="04040605051002020D02" pitchFamily="82" charset="0"/>
              </a:rPr>
              <a:t>Correct answer is displayed</a:t>
            </a:r>
            <a:endParaRPr lang="en-US" sz="2400" dirty="0">
              <a:latin typeface="Gabriola" panose="04040605051002020D02" pitchFamily="82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603413" y="2438400"/>
            <a:ext cx="1453399" cy="990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56812" y="3581400"/>
            <a:ext cx="2132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briola" panose="04040605051002020D02" pitchFamily="82" charset="0"/>
              </a:rPr>
              <a:t>Final score is declared and our game ends here.</a:t>
            </a:r>
            <a:endParaRPr lang="en-US" sz="24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5552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012" y="685800"/>
            <a:ext cx="15760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Gabriola" panose="04040605051002020D02" pitchFamily="82" charset="0"/>
              </a:rPr>
              <a:t>Conclusion:</a:t>
            </a:r>
            <a:endParaRPr lang="en-US" sz="3000" dirty="0"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012" y="2819400"/>
            <a:ext cx="11961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briola" panose="04040605051002020D02" pitchFamily="82" charset="0"/>
              </a:rPr>
              <a:t>O</a:t>
            </a:r>
            <a:r>
              <a:rPr lang="en-US" sz="2400" dirty="0" smtClean="0">
                <a:latin typeface="Gabriola" panose="04040605051002020D02" pitchFamily="82" charset="0"/>
              </a:rPr>
              <a:t>ur mini project is finally prepared doing  a lots of hard work. We got a chance to learn a lot of things. Seriously, a lot. Our “Ultimate Hangman Game” is working properly and it is really a very interesting game.</a:t>
            </a:r>
          </a:p>
        </p:txBody>
      </p:sp>
    </p:spTree>
    <p:extLst>
      <p:ext uri="{BB962C8B-B14F-4D97-AF65-F5344CB8AC3E}">
        <p14:creationId xmlns:p14="http://schemas.microsoft.com/office/powerpoint/2010/main" val="29511433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13212" y="3276600"/>
            <a:ext cx="35525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Chiller" panose="04020404031007020602" pitchFamily="82" charset="0"/>
              </a:rPr>
              <a:t>Thank You </a:t>
            </a:r>
            <a:endParaRPr lang="en-US" sz="8000" dirty="0"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7767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2" y="762000"/>
            <a:ext cx="3429000" cy="72467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Gabriola" panose="04040605051002020D02" pitchFamily="82" charset="0"/>
              </a:rPr>
              <a:t>Developers</a:t>
            </a:r>
            <a:endParaRPr lang="en-US" sz="4000" dirty="0">
              <a:latin typeface="Gabriola" panose="04040605051002020D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10272" y="2590800"/>
            <a:ext cx="56717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</a:rPr>
              <a:t>ISM2014001 – </a:t>
            </a:r>
            <a:r>
              <a:rPr lang="en-US" sz="3600" dirty="0" err="1" smtClean="0">
                <a:latin typeface="Gabriola" panose="04040605051002020D02" pitchFamily="82" charset="0"/>
              </a:rPr>
              <a:t>Biki</a:t>
            </a:r>
            <a:r>
              <a:rPr lang="en-US" sz="3600" dirty="0" smtClean="0">
                <a:latin typeface="Gabriola" panose="04040605051002020D02" pitchFamily="82" charset="0"/>
              </a:rPr>
              <a:t> Chaudhary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</a:rPr>
              <a:t>IHM20140501 – </a:t>
            </a:r>
            <a:r>
              <a:rPr lang="en-US" sz="3600" dirty="0" err="1" smtClean="0">
                <a:latin typeface="Gabriola" panose="04040605051002020D02" pitchFamily="82" charset="0"/>
              </a:rPr>
              <a:t>Rajat</a:t>
            </a:r>
            <a:r>
              <a:rPr lang="en-US" sz="3600" dirty="0" smtClean="0">
                <a:latin typeface="Gabriola" panose="04040605051002020D02" pitchFamily="82" charset="0"/>
              </a:rPr>
              <a:t> Kumar </a:t>
            </a:r>
            <a:r>
              <a:rPr lang="en-US" sz="3600" dirty="0" err="1" smtClean="0">
                <a:latin typeface="Gabriola" panose="04040605051002020D02" pitchFamily="82" charset="0"/>
              </a:rPr>
              <a:t>Sahu</a:t>
            </a:r>
            <a:endParaRPr lang="en-US" sz="3600" dirty="0" smtClean="0">
              <a:latin typeface="Gabriola" panose="04040605051002020D02" pitchFamily="82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</a:rPr>
              <a:t>BIM2014010 - </a:t>
            </a:r>
            <a:r>
              <a:rPr lang="en-US" sz="3600" dirty="0" err="1" smtClean="0">
                <a:latin typeface="Gabriola" panose="04040605051002020D02" pitchFamily="82" charset="0"/>
              </a:rPr>
              <a:t>SanghPriya</a:t>
            </a:r>
            <a:endParaRPr lang="en-US" sz="36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8863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304800"/>
            <a:ext cx="9144000" cy="1144556"/>
          </a:xfrm>
        </p:spPr>
        <p:txBody>
          <a:bodyPr/>
          <a:lstStyle/>
          <a:p>
            <a:r>
              <a:rPr lang="en-US" dirty="0" smtClean="0">
                <a:latin typeface="Gabriola" panose="04040605051002020D02" pitchFamily="82" charset="0"/>
              </a:rPr>
              <a:t>Introduction</a:t>
            </a:r>
            <a:endParaRPr lang="en-US" dirty="0">
              <a:latin typeface="Gabriola" panose="04040605051002020D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9412" y="2438400"/>
            <a:ext cx="117451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 smtClean="0">
                <a:latin typeface="Gabriola" panose="04040605051002020D02" pitchFamily="82" charset="0"/>
              </a:rPr>
              <a:t>The Hangman Game is </a:t>
            </a:r>
            <a:r>
              <a:rPr lang="en-GB" sz="2400" dirty="0">
                <a:latin typeface="Gabriola" panose="04040605051002020D02" pitchFamily="82" charset="0"/>
              </a:rPr>
              <a:t>the guessing game i.e. the funny way of </a:t>
            </a:r>
            <a:r>
              <a:rPr lang="en-GB" sz="2400" dirty="0" smtClean="0">
                <a:latin typeface="Gabriola" panose="04040605051002020D02" pitchFamily="82" charset="0"/>
              </a:rPr>
              <a:t>learning vocabulary</a:t>
            </a:r>
            <a:r>
              <a:rPr lang="en-GB" sz="2400" dirty="0">
                <a:latin typeface="Gabriola" panose="04040605051002020D02" pitchFamily="82" charset="0"/>
              </a:rPr>
              <a:t>. </a:t>
            </a:r>
            <a:r>
              <a:rPr lang="en-GB" sz="2400" dirty="0" smtClean="0">
                <a:latin typeface="Gabriola" panose="04040605051002020D02" pitchFamily="82" charset="0"/>
              </a:rPr>
              <a:t>In this Project, Our </a:t>
            </a:r>
            <a:r>
              <a:rPr lang="en-GB" sz="2400" dirty="0">
                <a:latin typeface="Gabriola" panose="04040605051002020D02" pitchFamily="82" charset="0"/>
              </a:rPr>
              <a:t>code will generate a word which has to be guessed by the player. So, at the output screen </a:t>
            </a:r>
            <a:r>
              <a:rPr lang="en-GB" sz="2400" dirty="0" smtClean="0">
                <a:latin typeface="Gabriola" panose="04040605051002020D02" pitchFamily="82" charset="0"/>
              </a:rPr>
              <a:t>there will </a:t>
            </a:r>
            <a:r>
              <a:rPr lang="en-GB" sz="2400" dirty="0">
                <a:latin typeface="Gabriola" panose="04040605051002020D02" pitchFamily="82" charset="0"/>
              </a:rPr>
              <a:t>exist </a:t>
            </a:r>
            <a:r>
              <a:rPr lang="en-GB" sz="2400" dirty="0" smtClean="0">
                <a:latin typeface="Gabriola" panose="04040605051002020D02" pitchFamily="82" charset="0"/>
              </a:rPr>
              <a:t>some marked out </a:t>
            </a:r>
            <a:r>
              <a:rPr lang="en-GB" sz="2400" dirty="0">
                <a:latin typeface="Gabriola" panose="04040605051002020D02" pitchFamily="82" charset="0"/>
              </a:rPr>
              <a:t>blanks (short lines) for each letter of a </a:t>
            </a:r>
            <a:r>
              <a:rPr lang="en-GB" sz="2400" dirty="0" smtClean="0">
                <a:latin typeface="Gabriola" panose="04040605051002020D02" pitchFamily="82" charset="0"/>
              </a:rPr>
              <a:t>word. </a:t>
            </a:r>
            <a:r>
              <a:rPr lang="en-GB" sz="2400" dirty="0">
                <a:latin typeface="Gabriola" panose="04040605051002020D02" pitchFamily="82" charset="0"/>
              </a:rPr>
              <a:t>Then the player will guess a letter. If that letter is in the </a:t>
            </a:r>
            <a:r>
              <a:rPr lang="en-GB" sz="2400" dirty="0" smtClean="0">
                <a:latin typeface="Gabriola" panose="04040605051002020D02" pitchFamily="82" charset="0"/>
              </a:rPr>
              <a:t>word </a:t>
            </a:r>
            <a:r>
              <a:rPr lang="en-GB" sz="2400" dirty="0">
                <a:latin typeface="Gabriola" panose="04040605051002020D02" pitchFamily="82" charset="0"/>
              </a:rPr>
              <a:t>then </a:t>
            </a:r>
            <a:r>
              <a:rPr lang="en-GB" sz="2400" dirty="0" smtClean="0">
                <a:latin typeface="Gabriola" panose="04040605051002020D02" pitchFamily="82" charset="0"/>
              </a:rPr>
              <a:t>the project </a:t>
            </a:r>
            <a:r>
              <a:rPr lang="en-GB" sz="2400" dirty="0">
                <a:latin typeface="Gabriola" panose="04040605051002020D02" pitchFamily="82" charset="0"/>
              </a:rPr>
              <a:t>will write the letter at everyplace it appears. If the letter isn't in the word then we cross out the lifelines </a:t>
            </a:r>
            <a:r>
              <a:rPr lang="en-GB" sz="2400" dirty="0" smtClean="0">
                <a:latin typeface="Gabriola" panose="04040605051002020D02" pitchFamily="82" charset="0"/>
              </a:rPr>
              <a:t>(which </a:t>
            </a:r>
            <a:r>
              <a:rPr lang="en-GB" sz="2400" dirty="0">
                <a:latin typeface="Gabriola" panose="04040605051002020D02" pitchFamily="82" charset="0"/>
              </a:rPr>
              <a:t>are </a:t>
            </a:r>
            <a:r>
              <a:rPr lang="en-GB" sz="2400" dirty="0" smtClean="0">
                <a:latin typeface="Gabriola" panose="04040605051002020D02" pitchFamily="82" charset="0"/>
              </a:rPr>
              <a:t>usually </a:t>
            </a:r>
            <a:r>
              <a:rPr lang="en-GB" sz="2400" dirty="0">
                <a:latin typeface="Gabriola" panose="04040605051002020D02" pitchFamily="82" charset="0"/>
              </a:rPr>
              <a:t>a finite no. of </a:t>
            </a:r>
            <a:r>
              <a:rPr lang="en-GB" sz="2400" dirty="0" smtClean="0">
                <a:latin typeface="Gabriola" panose="04040605051002020D02" pitchFamily="82" charset="0"/>
              </a:rPr>
              <a:t>chances) </a:t>
            </a:r>
            <a:r>
              <a:rPr lang="en-GB" sz="2400" dirty="0">
                <a:latin typeface="Gabriola" panose="04040605051002020D02" pitchFamily="82" charset="0"/>
              </a:rPr>
              <a:t>from the list. The player will continue guessing the letters until he can either solve the </a:t>
            </a:r>
            <a:r>
              <a:rPr lang="en-GB" sz="2400" dirty="0" smtClean="0">
                <a:latin typeface="Gabriola" panose="04040605051002020D02" pitchFamily="82" charset="0"/>
              </a:rPr>
              <a:t>word or </a:t>
            </a:r>
            <a:r>
              <a:rPr lang="en-GB" sz="2400" dirty="0">
                <a:latin typeface="Gabriola" panose="04040605051002020D02" pitchFamily="82" charset="0"/>
              </a:rPr>
              <a:t>he will end up losing all the lifelines and he will be declared a </a:t>
            </a:r>
            <a:r>
              <a:rPr lang="en-GB" sz="2400" dirty="0" smtClean="0">
                <a:latin typeface="Gabriola" panose="04040605051002020D02" pitchFamily="82" charset="0"/>
              </a:rPr>
              <a:t>LOSER. There will be different background music play</a:t>
            </a:r>
            <a:endParaRPr lang="en-US" sz="2400" dirty="0">
              <a:latin typeface="Gabriola" panose="04040605051002020D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9412" y="5181600"/>
            <a:ext cx="375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abriola" panose="04040605051002020D02" pitchFamily="82" charset="0"/>
              </a:rPr>
              <a:t>Technology Used:  Java, Swing, Applet</a:t>
            </a:r>
            <a:endParaRPr lang="en-US" sz="24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6504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212" y="685800"/>
            <a:ext cx="822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Gabriola" panose="04040605051002020D02" pitchFamily="82" charset="0"/>
              </a:rPr>
              <a:t>UML Diagrams </a:t>
            </a:r>
            <a:r>
              <a:rPr lang="en-GB" sz="3000" dirty="0">
                <a:latin typeface="Gabriola" panose="04040605051002020D02" pitchFamily="82" charset="0"/>
              </a:rPr>
              <a:t>illustrating the design of </a:t>
            </a:r>
            <a:r>
              <a:rPr lang="en-GB" sz="3000" dirty="0" smtClean="0">
                <a:latin typeface="Gabriola" panose="04040605051002020D02" pitchFamily="82" charset="0"/>
              </a:rPr>
              <a:t>Hangman program</a:t>
            </a:r>
            <a:r>
              <a:rPr lang="en-GB" sz="3000" dirty="0" smtClean="0"/>
              <a:t> </a:t>
            </a:r>
            <a:endParaRPr lang="en-US" sz="3000" dirty="0"/>
          </a:p>
          <a:p>
            <a:r>
              <a:rPr lang="en-US" sz="3600" dirty="0" smtClean="0">
                <a:latin typeface="Gabriola" panose="04040605051002020D02" pitchFamily="82" charset="0"/>
              </a:rPr>
              <a:t> </a:t>
            </a:r>
            <a:endParaRPr lang="en-US" sz="3600" dirty="0">
              <a:latin typeface="Gabriola" panose="04040605051002020D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3212" y="3276600"/>
            <a:ext cx="27767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3000" dirty="0" smtClean="0">
                <a:latin typeface="Gabriola" panose="04040605051002020D02" pitchFamily="82" charset="0"/>
              </a:rPr>
              <a:t>Use Case Diagram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3000" dirty="0" smtClean="0">
                <a:latin typeface="Gabriola" panose="04040605051002020D02" pitchFamily="82" charset="0"/>
              </a:rPr>
              <a:t>Class Diagram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3000" dirty="0" smtClean="0">
                <a:latin typeface="Gabriola" panose="04040605051002020D02" pitchFamily="82" charset="0"/>
              </a:rPr>
              <a:t>CRC Diagram</a:t>
            </a:r>
          </a:p>
          <a:p>
            <a:pPr marL="400050" indent="-400050">
              <a:buFont typeface="+mj-lt"/>
              <a:buAutoNum type="roman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1734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0212" y="1"/>
            <a:ext cx="55771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Gabriola" panose="04040605051002020D02" pitchFamily="82" charset="0"/>
              </a:rPr>
              <a:t>Use Case Diagram: Ultimate Hangman Game</a:t>
            </a:r>
            <a:endParaRPr lang="en-US" sz="30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8729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4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4212" y="72189"/>
            <a:ext cx="5027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abriola" panose="04040605051002020D02" pitchFamily="82" charset="0"/>
              </a:rPr>
              <a:t>Class Diagram: Ultimate Hangman Game</a:t>
            </a:r>
            <a:endParaRPr lang="en-US" sz="28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6158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4" r="-14" b="7778"/>
          <a:stretch/>
        </p:blipFill>
        <p:spPr>
          <a:xfrm>
            <a:off x="-1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054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t="3333" r="1238" b="7778"/>
          <a:stretch/>
        </p:blipFill>
        <p:spPr>
          <a:xfrm>
            <a:off x="-1587" y="0"/>
            <a:ext cx="12190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213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7" r="1515" b="9092"/>
          <a:stretch/>
        </p:blipFill>
        <p:spPr>
          <a:xfrm>
            <a:off x="1" y="0"/>
            <a:ext cx="12188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902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0661D01-5C9C-48FA-9887-83B1E66B59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0</TotalTime>
  <Words>591</Words>
  <Application>Microsoft Office PowerPoint</Application>
  <PresentationFormat>Custom</PresentationFormat>
  <Paragraphs>51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Algerian</vt:lpstr>
      <vt:lpstr>Arial</vt:lpstr>
      <vt:lpstr>Chiller</vt:lpstr>
      <vt:lpstr>Corbel</vt:lpstr>
      <vt:lpstr>Gabriola</vt:lpstr>
      <vt:lpstr>Papyrus</vt:lpstr>
      <vt:lpstr>Segoe Print</vt:lpstr>
      <vt:lpstr>Wingdings</vt:lpstr>
      <vt:lpstr>Earthtones 16x9</vt:lpstr>
      <vt:lpstr>PowerPoint Presentation</vt:lpstr>
      <vt:lpstr>Developers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2015-11-10T10:02:22Z</dcterms:created>
  <dcterms:modified xsi:type="dcterms:W3CDTF">2015-11-16T11:59:15Z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TC028010659991</vt:lpwstr>
  </property>
</Properties>
</file>